
<file path=[Content_Types].xml><?xml version="1.0" encoding="utf-8"?>
<Types xmlns="http://schemas.openxmlformats.org/package/2006/content-types"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Default Extension="png" ContentType="image/png"/>
  <Default Extension="rels" ContentType="application/vnd.openxmlformats-package.relationships+xml"/>
  <Default Extension="jpeg" ContentType="image/jpeg"/>
  <Default Extension="xml" ContentType="application/xml"/>
  <Override PartName="/ppt/notesSlides/notesSlide3.xml" ContentType="application/vnd.openxmlformats-officedocument.presentationml.notes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notesSlides/notesSlide6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notesSlides/notesSlide4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2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slideMasters/slideMaster2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Default Extension="gif" ContentType="image/gif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notesSlides/notesSlide7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  <p:sldMasterId id="2147483661" r:id="rId2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-67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Shape 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Shape 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ctrTitle"/>
          </p:nvPr>
        </p:nvSpPr>
        <p:spPr>
          <a:xfrm>
            <a:off x="457200" y="751679"/>
            <a:ext cx="8229600" cy="4012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4572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4572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4572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4572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4572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4572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4572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4572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4572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ubTitle" idx="1"/>
          </p:nvPr>
        </p:nvSpPr>
        <p:spPr>
          <a:xfrm>
            <a:off x="457200" y="4955189"/>
            <a:ext cx="8229600" cy="1643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48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48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48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48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48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48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48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48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48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11" name="Shape 11"/>
          <p:cNvCxnSpPr/>
          <p:nvPr/>
        </p:nvCxnSpPr>
        <p:spPr>
          <a:xfrm>
            <a:off x="457200" y="548639"/>
            <a:ext cx="8229600" cy="0"/>
          </a:xfrm>
          <a:prstGeom prst="straightConnector1">
            <a:avLst/>
          </a:prstGeom>
          <a:noFill/>
          <a:ln w="57150" cap="flat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" name="Shape 12"/>
          <p:cNvCxnSpPr/>
          <p:nvPr/>
        </p:nvCxnSpPr>
        <p:spPr>
          <a:xfrm>
            <a:off x="457200" y="4844510"/>
            <a:ext cx="8229600" cy="0"/>
          </a:xfrm>
          <a:prstGeom prst="straightConnector1">
            <a:avLst/>
          </a:prstGeom>
          <a:noFill/>
          <a:ln w="57150" cap="flat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Only" type="titleOnly">
  <p:cSld name="title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_ONLY">
  <p:cSld name="CAPTION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69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1pPr>
            <a:lvl2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3pPr>
            <a:lvl4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4pPr>
            <a:lvl5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6pPr>
            <a:lvl7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7pPr>
            <a:lvl8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" type="blank">
  <p:cSld name="blank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x" type="tx">
  <p:cSld name="tx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defRPr>
                <a:solidFill>
                  <a:srgbClr val="DA0002"/>
                </a:solidFill>
              </a:defRPr>
            </a:lvl1pPr>
            <a:lvl2pPr rtl="0">
              <a:defRPr>
                <a:solidFill>
                  <a:srgbClr val="DA0002"/>
                </a:solidFill>
              </a:defRPr>
            </a:lvl2pPr>
            <a:lvl3pPr rtl="0">
              <a:defRPr>
                <a:solidFill>
                  <a:srgbClr val="DA0002"/>
                </a:solidFill>
              </a:defRPr>
            </a:lvl3pPr>
            <a:lvl4pPr rtl="0">
              <a:defRPr>
                <a:solidFill>
                  <a:srgbClr val="DA0002"/>
                </a:solidFill>
              </a:defRPr>
            </a:lvl4pPr>
            <a:lvl5pPr rtl="0">
              <a:defRPr>
                <a:solidFill>
                  <a:srgbClr val="DA0002"/>
                </a:solidFill>
              </a:defRPr>
            </a:lvl5pPr>
            <a:lvl6pPr rtl="0">
              <a:defRPr>
                <a:solidFill>
                  <a:srgbClr val="DA0002"/>
                </a:solidFill>
              </a:defRPr>
            </a:lvl6pPr>
            <a:lvl7pPr rtl="0">
              <a:defRPr>
                <a:solidFill>
                  <a:srgbClr val="DA0002"/>
                </a:solidFill>
              </a:defRPr>
            </a:lvl7pPr>
            <a:lvl8pPr rtl="0">
              <a:defRPr>
                <a:solidFill>
                  <a:srgbClr val="DA0002"/>
                </a:solidFill>
              </a:defRPr>
            </a:lvl8pPr>
            <a:lvl9pPr rtl="0">
              <a:defRPr>
                <a:solidFill>
                  <a:srgbClr val="DA0002"/>
                </a:solidFill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cxnSp>
        <p:nvCxnSpPr>
          <p:cNvPr id="16" name="Shape 16"/>
          <p:cNvCxnSpPr/>
          <p:nvPr/>
        </p:nvCxnSpPr>
        <p:spPr>
          <a:xfrm>
            <a:off x="457200" y="1524000"/>
            <a:ext cx="8229600" cy="0"/>
          </a:xfrm>
          <a:prstGeom prst="straightConnector1">
            <a:avLst/>
          </a:prstGeom>
          <a:noFill/>
          <a:ln w="50800" cap="flat">
            <a:solidFill>
              <a:srgbClr val="DA000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woColTx" type="twoColTx">
  <p:cSld name="twoColTx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defRPr>
                <a:solidFill>
                  <a:srgbClr val="DA0002"/>
                </a:solidFill>
              </a:defRPr>
            </a:lvl1pPr>
            <a:lvl2pPr rtl="0">
              <a:defRPr>
                <a:solidFill>
                  <a:srgbClr val="DA0002"/>
                </a:solidFill>
              </a:defRPr>
            </a:lvl2pPr>
            <a:lvl3pPr rtl="0">
              <a:defRPr>
                <a:solidFill>
                  <a:srgbClr val="DA0002"/>
                </a:solidFill>
              </a:defRPr>
            </a:lvl3pPr>
            <a:lvl4pPr rtl="0">
              <a:defRPr>
                <a:solidFill>
                  <a:srgbClr val="DA0002"/>
                </a:solidFill>
              </a:defRPr>
            </a:lvl4pPr>
            <a:lvl5pPr rtl="0">
              <a:defRPr>
                <a:solidFill>
                  <a:srgbClr val="DA0002"/>
                </a:solidFill>
              </a:defRPr>
            </a:lvl5pPr>
            <a:lvl6pPr rtl="0">
              <a:defRPr>
                <a:solidFill>
                  <a:srgbClr val="DA0002"/>
                </a:solidFill>
              </a:defRPr>
            </a:lvl6pPr>
            <a:lvl7pPr rtl="0">
              <a:defRPr>
                <a:solidFill>
                  <a:srgbClr val="DA0002"/>
                </a:solidFill>
              </a:defRPr>
            </a:lvl7pPr>
            <a:lvl8pPr rtl="0">
              <a:defRPr>
                <a:solidFill>
                  <a:srgbClr val="DA0002"/>
                </a:solidFill>
              </a:defRPr>
            </a:lvl8pPr>
            <a:lvl9pPr rtl="0">
              <a:defRPr>
                <a:solidFill>
                  <a:srgbClr val="DA0002"/>
                </a:solidFill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cxnSp>
        <p:nvCxnSpPr>
          <p:cNvPr id="21" name="Shape 21"/>
          <p:cNvCxnSpPr/>
          <p:nvPr/>
        </p:nvCxnSpPr>
        <p:spPr>
          <a:xfrm>
            <a:off x="457200" y="1524000"/>
            <a:ext cx="8229600" cy="0"/>
          </a:xfrm>
          <a:prstGeom prst="straightConnector1">
            <a:avLst/>
          </a:prstGeom>
          <a:noFill/>
          <a:ln w="50800" cap="flat">
            <a:solidFill>
              <a:srgbClr val="DA000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Only" type="titleOnly">
  <p:cSld name="titleOnl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defRPr>
                <a:solidFill>
                  <a:schemeClr val="accent1"/>
                </a:solidFill>
              </a:defRPr>
            </a:lvl1pPr>
            <a:lvl2pPr rtl="0">
              <a:defRPr>
                <a:solidFill>
                  <a:schemeClr val="accent1"/>
                </a:solidFill>
              </a:defRPr>
            </a:lvl2pPr>
            <a:lvl3pPr rtl="0">
              <a:defRPr>
                <a:solidFill>
                  <a:schemeClr val="accent1"/>
                </a:solidFill>
              </a:defRPr>
            </a:lvl3pPr>
            <a:lvl4pPr rtl="0">
              <a:defRPr>
                <a:solidFill>
                  <a:schemeClr val="accent1"/>
                </a:solidFill>
              </a:defRPr>
            </a:lvl4pPr>
            <a:lvl5pPr rtl="0">
              <a:defRPr>
                <a:solidFill>
                  <a:schemeClr val="accent1"/>
                </a:solidFill>
              </a:defRPr>
            </a:lvl5pPr>
            <a:lvl6pPr rtl="0">
              <a:defRPr>
                <a:solidFill>
                  <a:schemeClr val="accent1"/>
                </a:solidFill>
              </a:defRPr>
            </a:lvl6pPr>
            <a:lvl7pPr rtl="0">
              <a:defRPr>
                <a:solidFill>
                  <a:schemeClr val="accent1"/>
                </a:solidFill>
              </a:defRPr>
            </a:lvl7pPr>
            <a:lvl8pPr rtl="0">
              <a:defRPr>
                <a:solidFill>
                  <a:schemeClr val="accent1"/>
                </a:solidFill>
              </a:defRPr>
            </a:lvl8pPr>
            <a:lvl9pPr rtl="0"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cxnSp>
        <p:nvCxnSpPr>
          <p:cNvPr id="24" name="Shape 24"/>
          <p:cNvCxnSpPr/>
          <p:nvPr/>
        </p:nvCxnSpPr>
        <p:spPr>
          <a:xfrm>
            <a:off x="457200" y="1524000"/>
            <a:ext cx="8229600" cy="0"/>
          </a:xfrm>
          <a:prstGeom prst="straightConnector1">
            <a:avLst/>
          </a:prstGeom>
          <a:noFill/>
          <a:ln w="50800" cap="flat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_ONLY">
  <p:cSld name="CAPTION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1pPr>
            <a:lvl2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3pPr>
            <a:lvl4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4pPr>
            <a:lvl5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6pPr>
            <a:lvl7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7pPr>
            <a:lvl8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cxnSp>
        <p:nvCxnSpPr>
          <p:cNvPr id="27" name="Shape 27"/>
          <p:cNvCxnSpPr/>
          <p:nvPr/>
        </p:nvCxnSpPr>
        <p:spPr>
          <a:xfrm>
            <a:off x="457200" y="5757014"/>
            <a:ext cx="8229600" cy="0"/>
          </a:xfrm>
          <a:prstGeom prst="straightConnector1">
            <a:avLst/>
          </a:prstGeom>
          <a:noFill/>
          <a:ln w="50800" cap="flat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" type="blank">
  <p:cSld name="blank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Shape 29"/>
          <p:cNvCxnSpPr/>
          <p:nvPr/>
        </p:nvCxnSpPr>
        <p:spPr>
          <a:xfrm>
            <a:off x="457200" y="150852"/>
            <a:ext cx="8229600" cy="0"/>
          </a:xfrm>
          <a:prstGeom prst="straightConnector1">
            <a:avLst/>
          </a:prstGeom>
          <a:noFill/>
          <a:ln w="50800" cap="flat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" type="title">
  <p:cSld name="title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>
            <a:spLocks noGrp="1"/>
          </p:cNvSpPr>
          <p:nvPr>
            <p:ph type="ctrTitle"/>
          </p:nvPr>
        </p:nvSpPr>
        <p:spPr>
          <a:xfrm>
            <a:off x="685800" y="2111123"/>
            <a:ext cx="7772400" cy="15464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ubTitle" idx="1"/>
          </p:nvPr>
        </p:nvSpPr>
        <p:spPr>
          <a:xfrm>
            <a:off x="685800" y="3786737"/>
            <a:ext cx="7772400" cy="104631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x" type="tx">
  <p:cSld name="tx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marL="742950" indent="-285750" rtl="0">
              <a:defRPr/>
            </a:lvl2pPr>
            <a:lvl3pPr marL="1143000" indent="-228600" rtl="0">
              <a:defRPr/>
            </a:lvl3pPr>
            <a:lvl4pPr marL="1600200" indent="-228600"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woColTx" type="twoColTx">
  <p:cSld name="twoColTx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4" Type="http://schemas.openxmlformats.org/officeDocument/2006/relationships/slideLayout" Target="../slideLayouts/slideLayout10.xml"/><Relationship Id="rId5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2.xml"/><Relationship Id="rId7" Type="http://schemas.openxmlformats.org/officeDocument/2006/relationships/theme" Target="../theme/theme2.xml"/><Relationship Id="rId1" Type="http://schemas.openxmlformats.org/officeDocument/2006/relationships/slideLayout" Target="../slideLayouts/slideLayout7.xml"/><Relationship Id="rId2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lt1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chemeClr val="dk1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7" name="Shape 7"/>
          <p:cNvCxnSpPr/>
          <p:nvPr/>
        </p:nvCxnSpPr>
        <p:spPr>
          <a:xfrm>
            <a:off x="457200" y="6697679"/>
            <a:ext cx="8229600" cy="0"/>
          </a:xfrm>
          <a:prstGeom prst="straightConnector1">
            <a:avLst/>
          </a:prstGeom>
          <a:noFill/>
          <a:ln w="50800" cap="flat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lt1"/>
        </a:solidFill>
        <a:effectLst/>
      </p:bgPr>
    </p:bg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chemeClr val="dk1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5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ctrTitle"/>
          </p:nvPr>
        </p:nvSpPr>
        <p:spPr>
          <a:xfrm>
            <a:off x="457200" y="751679"/>
            <a:ext cx="8229600" cy="40124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lnSpc>
                <a:spcPct val="115000"/>
              </a:lnSpc>
              <a:spcBef>
                <a:spcPts val="2400"/>
              </a:spcBef>
              <a:spcAft>
                <a:spcPts val="600"/>
              </a:spcAft>
              <a:buNone/>
            </a:pPr>
            <a:r>
              <a:rPr lang="en" sz="9600" b="0"/>
              <a:t>Rhône-Alpes</a:t>
            </a:r>
          </a:p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subTitle" idx="1"/>
          </p:nvPr>
        </p:nvSpPr>
        <p:spPr>
          <a:xfrm>
            <a:off x="457200" y="4955189"/>
            <a:ext cx="8229600" cy="16434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  <p:sp>
        <p:nvSpPr>
          <p:cNvPr id="51" name="Shape 51"/>
          <p:cNvSpPr/>
          <p:nvPr/>
        </p:nvSpPr>
        <p:spPr>
          <a:xfrm>
            <a:off x="457200" y="2446077"/>
            <a:ext cx="4398985" cy="404536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>
                <a:solidFill>
                  <a:srgbClr val="000000"/>
                </a:solidFill>
              </a:rPr>
              <a:t>La capitale: Lyon, France</a:t>
            </a:r>
          </a:p>
          <a:p>
            <a:endParaRPr/>
          </a:p>
          <a:p>
            <a:pPr>
              <a:buNone/>
            </a:pPr>
            <a:r>
              <a:rPr lang="en"/>
              <a:t>La drapeau et blason: </a:t>
            </a:r>
          </a:p>
        </p:txBody>
      </p:sp>
      <p:sp>
        <p:nvSpPr>
          <p:cNvPr id="58" name="Shape 58"/>
          <p:cNvSpPr/>
          <p:nvPr/>
        </p:nvSpPr>
        <p:spPr>
          <a:xfrm>
            <a:off x="457200" y="3583800"/>
            <a:ext cx="3619518" cy="2171711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59" name="Shape 59"/>
          <p:cNvSpPr/>
          <p:nvPr/>
        </p:nvSpPr>
        <p:spPr>
          <a:xfrm>
            <a:off x="5447107" y="3341724"/>
            <a:ext cx="2199092" cy="2413786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Geographie</a:t>
            </a:r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Il y a trois grande rivière; le Rhône rivière, le Saône rivière, Ardèche rivière.</a:t>
            </a:r>
          </a:p>
        </p:txBody>
      </p:sp>
      <p:sp>
        <p:nvSpPr>
          <p:cNvPr id="66" name="Shape 66"/>
          <p:cNvSpPr/>
          <p:nvPr/>
        </p:nvSpPr>
        <p:spPr>
          <a:xfrm>
            <a:off x="457200" y="3309987"/>
            <a:ext cx="4552616" cy="3363887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Geographie</a:t>
            </a:r>
          </a:p>
        </p:txBody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457200" y="16359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Le Rhone Alpes est le début de les Pre-Alpes. La plus haute montagne est Mont-Blanc a Chamonix, France.</a:t>
            </a:r>
          </a:p>
          <a:p>
            <a:pPr>
              <a:buNone/>
            </a:pPr>
            <a:r>
              <a:rPr lang="en"/>
              <a:t>Il y a trois lacs, Lac Geneva (lac leman), Lac Annecy et</a:t>
            </a:r>
            <a:r>
              <a:rPr lang="en">
                <a:solidFill>
                  <a:srgbClr val="000000"/>
                </a:solidFill>
              </a:rPr>
              <a:t> Lac du Bourget</a:t>
            </a:r>
          </a:p>
        </p:txBody>
      </p:sp>
      <p:sp>
        <p:nvSpPr>
          <p:cNvPr id="73" name="Shape 73"/>
          <p:cNvSpPr/>
          <p:nvPr/>
        </p:nvSpPr>
        <p:spPr>
          <a:xfrm>
            <a:off x="4911350" y="3666836"/>
            <a:ext cx="4149324" cy="276021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Politique</a:t>
            </a:r>
          </a:p>
        </p:txBody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Ville principales: Lyon, Annecy, Valence, Chambéry</a:t>
            </a:r>
          </a:p>
          <a:p>
            <a:pPr lvl="0" rtl="0">
              <a:lnSpc>
                <a:spcPct val="115000"/>
              </a:lnSpc>
              <a:spcBef>
                <a:spcPts val="2400"/>
              </a:spcBef>
              <a:spcAft>
                <a:spcPts val="600"/>
              </a:spcAft>
              <a:buNone/>
            </a:pPr>
            <a:r>
              <a:rPr lang="en"/>
              <a:t>Le Chef: </a:t>
            </a:r>
            <a:r>
              <a:rPr lang="en">
                <a:solidFill>
                  <a:srgbClr val="000000"/>
                </a:solidFill>
              </a:rPr>
              <a:t>Jean-Jack Queyranne</a:t>
            </a:r>
          </a:p>
          <a:p>
            <a:pPr lvl="0" rtl="0">
              <a:buClr>
                <a:srgbClr val="000000"/>
              </a:buClr>
              <a:buSzPct val="36666"/>
              <a:buFont typeface="Arial"/>
              <a:buNone/>
            </a:pPr>
            <a:r>
              <a:rPr lang="en"/>
              <a:t>                                </a:t>
            </a:r>
          </a:p>
        </p:txBody>
      </p:sp>
      <p:sp>
        <p:nvSpPr>
          <p:cNvPr id="80" name="Shape 80"/>
          <p:cNvSpPr/>
          <p:nvPr/>
        </p:nvSpPr>
        <p:spPr>
          <a:xfrm>
            <a:off x="457200" y="3586802"/>
            <a:ext cx="3877461" cy="2907647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81" name="Shape 81"/>
          <p:cNvSpPr/>
          <p:nvPr/>
        </p:nvSpPr>
        <p:spPr>
          <a:xfrm>
            <a:off x="5345925" y="3643626"/>
            <a:ext cx="2794000" cy="27940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Culture</a:t>
            </a:r>
          </a:p>
        </p:txBody>
      </p:sp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la nourriture: </a:t>
            </a:r>
            <a:r>
              <a:rPr lang="en" sz="2400"/>
              <a:t>Fondue, beaucoup de fromages </a:t>
            </a:r>
            <a:r>
              <a:rPr lang="en" sz="1800"/>
              <a:t>(</a:t>
            </a:r>
            <a:r>
              <a:rPr lang="en" sz="1800">
                <a:solidFill>
                  <a:srgbClr val="000000"/>
                </a:solidFill>
              </a:rPr>
              <a:t>Tomme de Savoie, rigotte de Condrieu, Saint Marcellin, Bleu de Bresse, Cervelle de Canut), </a:t>
            </a:r>
            <a:r>
              <a:rPr lang="en" sz="2400">
                <a:solidFill>
                  <a:srgbClr val="000000"/>
                </a:solidFill>
              </a:rPr>
              <a:t>salami françaises, Lièvre à la royale, Marrons glacés</a:t>
            </a:r>
          </a:p>
          <a:p>
            <a:endParaRPr/>
          </a:p>
          <a:p>
            <a:endParaRPr/>
          </a:p>
          <a:p>
            <a:endParaRPr/>
          </a:p>
          <a:p>
            <a:endParaRPr/>
          </a:p>
          <a:p>
            <a:endParaRPr/>
          </a:p>
          <a:p>
            <a:endParaRPr/>
          </a:p>
          <a:p>
            <a:pPr marL="3200400" lvl="0" indent="0" rtl="0">
              <a:buNone/>
            </a:pPr>
            <a:r>
              <a:rPr lang="en" sz="1200"/>
              <a:t>Fondue</a:t>
            </a:r>
          </a:p>
          <a:p>
            <a:pPr lvl="0" rtl="0">
              <a:buNone/>
            </a:pPr>
            <a:r>
              <a:rPr lang="en" sz="1200"/>
              <a:t>Lièvre à la royale									</a:t>
            </a:r>
          </a:p>
          <a:p>
            <a:pPr lvl="0" rtl="0">
              <a:buClr>
                <a:srgbClr val="000000"/>
              </a:buClr>
              <a:buSzPct val="91666"/>
              <a:buFont typeface="Arial"/>
              <a:buNone/>
            </a:pPr>
            <a:r>
              <a:rPr lang="en" sz="1200"/>
              <a:t>														</a:t>
            </a:r>
            <a:r>
              <a:rPr lang="en" sz="1200">
                <a:solidFill>
                  <a:srgbClr val="000000"/>
                </a:solidFill>
              </a:rPr>
              <a:t>Marrons glacés</a:t>
            </a:r>
          </a:p>
          <a:p>
            <a:endParaRPr/>
          </a:p>
        </p:txBody>
      </p:sp>
      <p:sp>
        <p:nvSpPr>
          <p:cNvPr id="88" name="Shape 88"/>
          <p:cNvSpPr/>
          <p:nvPr/>
        </p:nvSpPr>
        <p:spPr>
          <a:xfrm>
            <a:off x="457200" y="3089136"/>
            <a:ext cx="3210050" cy="240782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89" name="Shape 89"/>
          <p:cNvSpPr/>
          <p:nvPr/>
        </p:nvSpPr>
        <p:spPr>
          <a:xfrm>
            <a:off x="6892570" y="3089136"/>
            <a:ext cx="2150202" cy="2647248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sp>
        <p:nvSpPr>
          <p:cNvPr id="90" name="Shape 90"/>
          <p:cNvSpPr/>
          <p:nvPr/>
        </p:nvSpPr>
        <p:spPr>
          <a:xfrm>
            <a:off x="3802058" y="3089136"/>
            <a:ext cx="2797968" cy="2098476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Visitez la Rhône-Alpes</a:t>
            </a:r>
          </a:p>
        </p:txBody>
      </p:sp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457200" lvl="0" indent="-419100" rtl="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C'est très beau</a:t>
            </a:r>
          </a:p>
          <a:p>
            <a:endParaRPr/>
          </a:p>
          <a:p>
            <a:pPr marL="457200" lvl="0" indent="-419100" rtl="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Il y a beaucoup à faire</a:t>
            </a:r>
          </a:p>
          <a:p>
            <a:endParaRPr/>
          </a:p>
          <a:p>
            <a:pPr marL="457200" lvl="0" indent="-41910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C'est une aventure</a:t>
            </a:r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>
  <a:themeElements>
    <a:clrScheme name="Custom 218">
      <a:dk1>
        <a:srgbClr val="000000"/>
      </a:dk1>
      <a:lt1>
        <a:srgbClr val="FFFFFF"/>
      </a:lt1>
      <a:dk2>
        <a:srgbClr val="5B595A"/>
      </a:dk2>
      <a:lt2>
        <a:srgbClr val="CFD4D4"/>
      </a:lt2>
      <a:accent1>
        <a:srgbClr val="CC0202"/>
      </a:accent1>
      <a:accent2>
        <a:srgbClr val="228AFF"/>
      </a:accent2>
      <a:accent3>
        <a:srgbClr val="FBC82F"/>
      </a:accent3>
      <a:accent4>
        <a:srgbClr val="253E91"/>
      </a:accent4>
      <a:accent5>
        <a:srgbClr val="F68D0C"/>
      </a:accent5>
      <a:accent6>
        <a:srgbClr val="257E12"/>
      </a:accent6>
      <a:hlink>
        <a:srgbClr val="144C72"/>
      </a:hlink>
      <a:folHlink>
        <a:srgbClr val="8C9D9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</Words>
  <Application>Microsoft Macintosh PowerPoint</Application>
  <PresentationFormat>On-screen Show (4:3)</PresentationFormat>
  <Paragraphs>30</Paragraphs>
  <Slides>8</Slides>
  <Notes>8</Notes>
  <HiddenSlides>0</HiddenSlides>
  <MMClips>0</MMClips>
  <ScaleCrop>false</ScaleCrop>
  <HeadingPairs>
    <vt:vector size="4" baseType="variant">
      <vt:variant>
        <vt:lpstr>Design Template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/>
      <vt:lpstr/>
      <vt:lpstr>Rhône-Alpes </vt:lpstr>
      <vt:lpstr>Slide 2</vt:lpstr>
      <vt:lpstr>Geographie</vt:lpstr>
      <vt:lpstr>Geographie</vt:lpstr>
      <vt:lpstr>Politique</vt:lpstr>
      <vt:lpstr>Culture</vt:lpstr>
      <vt:lpstr>Visitez la Rhône-Alpes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Rhône-Alpes </dc:title>
  <cp:lastModifiedBy>user</cp:lastModifiedBy>
  <cp:revision>1</cp:revision>
  <dcterms:created xsi:type="dcterms:W3CDTF">2012-09-04T22:44:59Z</dcterms:created>
  <dcterms:modified xsi:type="dcterms:W3CDTF">2012-09-05T00:22:45Z</dcterms:modified>
</cp:coreProperties>
</file>